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7" r:id="rId15"/>
    <p:sldId id="27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1" r:id="rId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2203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2173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6592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85093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95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6393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34145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821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3470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8987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7103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201A-7F49-4645-AFBE-D6C2B7B0BD5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152F9-DF97-4D82-9963-26CD9B23D09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084964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W" dirty="0" smtClean="0"/>
              <a:t>5 Litre Rack 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W" dirty="0" smtClean="0"/>
              <a:t>April 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753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85580" y="128593"/>
            <a:ext cx="3547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8 x 3mm strong cord</a:t>
            </a:r>
          </a:p>
          <a:p>
            <a:r>
              <a:rPr lang="en-ZW" sz="2800" b="1" dirty="0"/>
              <a:t>b</a:t>
            </a:r>
            <a:r>
              <a:rPr lang="en-ZW" sz="2800" b="1" dirty="0" smtClean="0"/>
              <a:t>urnt and knotted at</a:t>
            </a:r>
          </a:p>
          <a:p>
            <a:r>
              <a:rPr lang="en-ZW" sz="2800" b="1" dirty="0"/>
              <a:t>b</a:t>
            </a:r>
            <a:r>
              <a:rPr lang="en-ZW" sz="2800" b="1" dirty="0" smtClean="0"/>
              <a:t>oth ends</a:t>
            </a:r>
          </a:p>
          <a:p>
            <a:r>
              <a:rPr lang="en-ZW" sz="2800" b="1" dirty="0" smtClean="0"/>
              <a:t>340mm long</a:t>
            </a:r>
            <a:endParaRPr lang="en-ZW" sz="2800" b="1" dirty="0"/>
          </a:p>
        </p:txBody>
      </p:sp>
      <p:sp>
        <p:nvSpPr>
          <p:cNvPr id="4" name="Right Arrow 3"/>
          <p:cNvSpPr/>
          <p:nvPr/>
        </p:nvSpPr>
        <p:spPr>
          <a:xfrm rot="2610336">
            <a:off x="3602516" y="2302525"/>
            <a:ext cx="1123720" cy="2093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8952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07680" y="356337"/>
            <a:ext cx="54427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x retaining wires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(150mm)               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>
          <a:xfrm rot="20232211">
            <a:off x="6499952" y="1123721"/>
            <a:ext cx="286439" cy="85931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5" name="Rectangle 4"/>
          <p:cNvSpPr/>
          <p:nvPr/>
        </p:nvSpPr>
        <p:spPr>
          <a:xfrm>
            <a:off x="1727081" y="2505670"/>
            <a:ext cx="3229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x toggles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040655" y="2467000"/>
            <a:ext cx="1476261" cy="18806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560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7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563" y="532607"/>
            <a:ext cx="759695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Set out the poles in an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“A” shape with the legs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 the “A” as wide as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ossible.  Place the cross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eams under the uprights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11" y="0"/>
            <a:ext cx="914697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3879" y="627962"/>
            <a:ext cx="5233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Tie the cord around the upright and the cross beam with a loose double reef knot.</a:t>
            </a:r>
            <a:endParaRPr lang="en-ZW" sz="2800" b="1" dirty="0"/>
          </a:p>
        </p:txBody>
      </p:sp>
    </p:spTree>
    <p:extLst>
      <p:ext uri="{BB962C8B-B14F-4D97-AF65-F5344CB8AC3E}">
        <p14:creationId xmlns:p14="http://schemas.microsoft.com/office/powerpoint/2010/main" val="17378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11" y="0"/>
            <a:ext cx="914697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5239" y="1277957"/>
            <a:ext cx="53101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>
                <a:solidFill>
                  <a:schemeClr val="bg1"/>
                </a:solidFill>
              </a:rPr>
              <a:t>Insert the toggle and twist.  This will cause the cross beam to be lifted upwards a bit which is what you want.  Secure the end of the toggle with the retaining wire.</a:t>
            </a:r>
          </a:p>
          <a:p>
            <a:endParaRPr lang="en-ZW" sz="2800" b="1" dirty="0">
              <a:solidFill>
                <a:schemeClr val="bg1"/>
              </a:solidFill>
            </a:endParaRPr>
          </a:p>
          <a:p>
            <a:endParaRPr lang="en-ZW" sz="2800" b="1" dirty="0" smtClean="0">
              <a:solidFill>
                <a:schemeClr val="bg1"/>
              </a:solidFill>
            </a:endParaRPr>
          </a:p>
          <a:p>
            <a:r>
              <a:rPr lang="en-ZW" sz="2800" b="1" dirty="0" smtClean="0">
                <a:solidFill>
                  <a:schemeClr val="bg1"/>
                </a:solidFill>
              </a:rPr>
              <a:t>Repeat for the right side bringing the cross beam back parallel. </a:t>
            </a:r>
            <a:endParaRPr lang="en-ZW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2566133">
            <a:off x="4516916" y="1553378"/>
            <a:ext cx="925417" cy="2423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986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4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9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4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83884" y="1333041"/>
            <a:ext cx="3216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3200" b="1" dirty="0" smtClean="0"/>
              <a:t>2 x strong poles</a:t>
            </a:r>
          </a:p>
          <a:p>
            <a:r>
              <a:rPr lang="en-ZW" sz="3200" b="1" dirty="0"/>
              <a:t>o</a:t>
            </a:r>
            <a:r>
              <a:rPr lang="en-ZW" sz="3200" b="1" dirty="0" smtClean="0"/>
              <a:t>f about 40mm D</a:t>
            </a:r>
          </a:p>
          <a:p>
            <a:r>
              <a:rPr lang="en-ZW" sz="3200" b="1" dirty="0"/>
              <a:t>a</a:t>
            </a:r>
            <a:r>
              <a:rPr lang="en-ZW" sz="3200" b="1" dirty="0" smtClean="0"/>
              <a:t>nd 2500mm length</a:t>
            </a:r>
            <a:endParaRPr lang="en-ZW" sz="3200" b="1" dirty="0"/>
          </a:p>
        </p:txBody>
      </p:sp>
      <p:sp>
        <p:nvSpPr>
          <p:cNvPr id="5" name="Right Arrow 4"/>
          <p:cNvSpPr/>
          <p:nvPr/>
        </p:nvSpPr>
        <p:spPr>
          <a:xfrm>
            <a:off x="3966072" y="3128790"/>
            <a:ext cx="1222873" cy="26635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6" name="TextBox 5"/>
          <p:cNvSpPr txBox="1"/>
          <p:nvPr/>
        </p:nvSpPr>
        <p:spPr>
          <a:xfrm>
            <a:off x="2346593" y="4384713"/>
            <a:ext cx="275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4 x 1200mm cross beams of about 25mm D</a:t>
            </a:r>
            <a:endParaRPr lang="en-ZW" sz="2800" b="1" dirty="0"/>
          </a:p>
        </p:txBody>
      </p:sp>
      <p:sp>
        <p:nvSpPr>
          <p:cNvPr id="7" name="Right Arrow 6"/>
          <p:cNvSpPr/>
          <p:nvPr/>
        </p:nvSpPr>
        <p:spPr>
          <a:xfrm rot="19981189">
            <a:off x="4759287" y="4384713"/>
            <a:ext cx="1013552" cy="2093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8" name="TextBox 7"/>
          <p:cNvSpPr txBox="1"/>
          <p:nvPr/>
        </p:nvSpPr>
        <p:spPr>
          <a:xfrm>
            <a:off x="7458419" y="848299"/>
            <a:ext cx="2930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A third pole if you</a:t>
            </a:r>
          </a:p>
          <a:p>
            <a:r>
              <a:rPr lang="en-ZW" sz="2800" b="1" dirty="0"/>
              <a:t>w</a:t>
            </a:r>
            <a:r>
              <a:rPr lang="en-ZW" sz="2800" b="1" dirty="0" smtClean="0"/>
              <a:t>ant the rack to</a:t>
            </a:r>
          </a:p>
          <a:p>
            <a:r>
              <a:rPr lang="en-ZW" sz="2800" b="1" dirty="0"/>
              <a:t>b</a:t>
            </a:r>
            <a:r>
              <a:rPr lang="en-ZW" sz="2800" b="1" dirty="0" smtClean="0"/>
              <a:t>e free standing</a:t>
            </a:r>
            <a:endParaRPr lang="en-ZW" sz="2800" b="1" dirty="0"/>
          </a:p>
        </p:txBody>
      </p:sp>
      <p:sp>
        <p:nvSpPr>
          <p:cNvPr id="9" name="Left Arrow 8"/>
          <p:cNvSpPr/>
          <p:nvPr/>
        </p:nvSpPr>
        <p:spPr>
          <a:xfrm>
            <a:off x="7300511" y="2226381"/>
            <a:ext cx="1167788" cy="27542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10" name="TextBox 9"/>
          <p:cNvSpPr txBox="1"/>
          <p:nvPr/>
        </p:nvSpPr>
        <p:spPr>
          <a:xfrm>
            <a:off x="7700790" y="3238959"/>
            <a:ext cx="30737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There is no need for the third pole if the rack is leaning against a wall</a:t>
            </a:r>
            <a:endParaRPr lang="en-ZW" sz="2800" b="1" dirty="0"/>
          </a:p>
        </p:txBody>
      </p:sp>
    </p:spTree>
    <p:extLst>
      <p:ext uri="{BB962C8B-B14F-4D97-AF65-F5344CB8AC3E}">
        <p14:creationId xmlns:p14="http://schemas.microsoft.com/office/powerpoint/2010/main" val="27356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0" y="147017"/>
            <a:ext cx="63563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a marker hole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 an irrigation point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(optional)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 rot="2211847">
            <a:off x="4869455" y="2908453"/>
            <a:ext cx="1167788" cy="3084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020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65836" y="2551837"/>
            <a:ext cx="68518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marker holes x 5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 the lowest point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 rot="19280572">
            <a:off x="4734170" y="1833284"/>
            <a:ext cx="1421176" cy="3084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2139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32972" y="488540"/>
            <a:ext cx="5726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drainage holes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(8mm)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 rot="5193592">
            <a:off x="5902909" y="2690100"/>
            <a:ext cx="996179" cy="2721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661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23" y="0"/>
            <a:ext cx="513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0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27914" y="5199961"/>
            <a:ext cx="3238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300mm of strong</a:t>
            </a:r>
          </a:p>
          <a:p>
            <a:r>
              <a:rPr lang="en-ZW" sz="2800" b="1" dirty="0"/>
              <a:t>s</a:t>
            </a:r>
            <a:r>
              <a:rPr lang="en-ZW" sz="2800" b="1" dirty="0" smtClean="0"/>
              <a:t>ingle-core cable</a:t>
            </a:r>
            <a:endParaRPr lang="en-ZW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62101" y="330506"/>
            <a:ext cx="4303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800" b="1" dirty="0" smtClean="0"/>
              <a:t>Drill 4mm holes at 2400mm</a:t>
            </a:r>
          </a:p>
          <a:p>
            <a:r>
              <a:rPr lang="en-ZW" sz="2800" b="1" dirty="0"/>
              <a:t>o</a:t>
            </a:r>
            <a:r>
              <a:rPr lang="en-ZW" sz="2800" b="1" dirty="0" smtClean="0"/>
              <a:t>n the two uprights and at</a:t>
            </a:r>
          </a:p>
          <a:p>
            <a:r>
              <a:rPr lang="en-ZW" sz="2800" b="1" dirty="0" smtClean="0"/>
              <a:t>2500 on the support beam.</a:t>
            </a:r>
          </a:p>
        </p:txBody>
      </p:sp>
      <p:sp>
        <p:nvSpPr>
          <p:cNvPr id="5" name="Up Arrow 4"/>
          <p:cNvSpPr/>
          <p:nvPr/>
        </p:nvSpPr>
        <p:spPr>
          <a:xfrm>
            <a:off x="8314062" y="4737253"/>
            <a:ext cx="212993" cy="462708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604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06309" y="609726"/>
            <a:ext cx="80641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Put marks on the uprights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 380mm from the bottom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3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70933" y="1579210"/>
            <a:ext cx="4097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…and 760mm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9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45613" y="1006333"/>
            <a:ext cx="3480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 and 1140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1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14074" y="741928"/>
            <a:ext cx="4213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 and at 1520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752136" y="312270"/>
            <a:ext cx="66877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Tie the top ends of the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uprights together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9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07643" y="675827"/>
            <a:ext cx="837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Then tie on the support pole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9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252</Words>
  <Application>Microsoft Office PowerPoint</Application>
  <PresentationFormat>Widescreen</PresentationFormat>
  <Paragraphs>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5 Litre Rack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Litre Rack – Mark I (04.16)</dc:title>
  <dc:creator>Mr Whitaker</dc:creator>
  <cp:lastModifiedBy>Mr Whitaker</cp:lastModifiedBy>
  <cp:revision>12</cp:revision>
  <dcterms:created xsi:type="dcterms:W3CDTF">2016-04-06T11:48:10Z</dcterms:created>
  <dcterms:modified xsi:type="dcterms:W3CDTF">2016-04-22T12:08:40Z</dcterms:modified>
</cp:coreProperties>
</file>